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6" r:id="rId5"/>
    <p:sldMasterId id="2147483684" r:id="rId6"/>
    <p:sldMasterId id="2147483708" r:id="rId7"/>
  </p:sldMasterIdLst>
  <p:notesMasterIdLst>
    <p:notesMasterId r:id="rId12"/>
  </p:notesMasterIdLst>
  <p:sldIdLst>
    <p:sldId id="256" r:id="rId8"/>
    <p:sldId id="257" r:id="rId9"/>
    <p:sldId id="258" r:id="rId10"/>
    <p:sldId id="259" r:id="rId11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23E"/>
    <a:srgbClr val="F6C944"/>
    <a:srgbClr val="0499D6"/>
    <a:srgbClr val="E52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28"/>
    <p:restoredTop sz="94694"/>
  </p:normalViewPr>
  <p:slideViewPr>
    <p:cSldViewPr snapToGrid="0" snapToObjects="1">
      <p:cViewPr varScale="1">
        <p:scale>
          <a:sx n="29" d="100"/>
          <a:sy n="29" d="100"/>
        </p:scale>
        <p:origin x="406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57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CF666-C8BE-42BE-B8CA-2020F713D6CE}" type="datetimeFigureOut">
              <a:rPr lang="nl-NL" smtClean="0"/>
              <a:t>29-06-2021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F590D-C627-45CC-9EDD-2EBE387F61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84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53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18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05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16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29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93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16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894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739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222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14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94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100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382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71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133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232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795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223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05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320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1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329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6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770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70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422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871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900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216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023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63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56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957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249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581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510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016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61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0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74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94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20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27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D31FE6C-CAE0-448E-BC80-F41E465071D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283" y="4095"/>
            <a:ext cx="21379056" cy="30271118"/>
          </a:xfrm>
          <a:prstGeom prst="rect">
            <a:avLst/>
          </a:prstGeom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37FD682-CC98-497C-8867-F40F3B077F77}"/>
              </a:ext>
            </a:extLst>
          </p:cNvPr>
          <p:cNvCxnSpPr>
            <a:cxnSpLocks/>
          </p:cNvCxnSpPr>
          <p:nvPr userDrawn="1"/>
        </p:nvCxnSpPr>
        <p:spPr>
          <a:xfrm>
            <a:off x="10691812" y="9680566"/>
            <a:ext cx="0" cy="16091967"/>
          </a:xfrm>
          <a:prstGeom prst="line">
            <a:avLst/>
          </a:prstGeom>
          <a:ln w="12700">
            <a:solidFill>
              <a:srgbClr val="E52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44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ABDE0B2-4B82-4D65-BC95-15AE53A2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1313"/>
            <a:ext cx="18443575" cy="585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D7D688-1184-4202-9467-AEB9CFA9F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025" y="8059738"/>
            <a:ext cx="18443575" cy="1920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9A1377-EFE2-4DE2-9517-6EE8FD9C4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025" y="28060650"/>
            <a:ext cx="4811713" cy="1611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7F57F-6181-4C2A-9C10-A8F36E1609A7}" type="datetimeFigureOut">
              <a:rPr lang="nl-NL" smtClean="0"/>
              <a:t>29-06-2021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5DDE98-268B-4A62-B24C-33A8B6484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3425" y="28060650"/>
            <a:ext cx="7216775" cy="1611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09888B-6DD1-41AE-928B-5432F0047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01888" y="28060650"/>
            <a:ext cx="4811712" cy="1611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ACB1-B913-4208-AC25-B58DD44A7DD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8383338-0471-4964-AAA8-3163B961DD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284" y="2047"/>
            <a:ext cx="21379056" cy="30271118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203016F-0D2B-48CD-8CDD-34E10CED047A}"/>
              </a:ext>
            </a:extLst>
          </p:cNvPr>
          <p:cNvCxnSpPr>
            <a:cxnSpLocks/>
          </p:cNvCxnSpPr>
          <p:nvPr userDrawn="1"/>
        </p:nvCxnSpPr>
        <p:spPr>
          <a:xfrm>
            <a:off x="10691812" y="9680566"/>
            <a:ext cx="0" cy="16091967"/>
          </a:xfrm>
          <a:prstGeom prst="line">
            <a:avLst/>
          </a:prstGeom>
          <a:ln w="12700">
            <a:solidFill>
              <a:srgbClr val="049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5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361B23F-E0D3-4743-BE02-9FCCBAC4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1313"/>
            <a:ext cx="18443575" cy="585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4AEBBB-6B8D-4D68-97E2-C37E90C0D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025" y="8059738"/>
            <a:ext cx="18443575" cy="1920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56CA36-B6C3-4C56-9705-2B42547C7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025" y="28060650"/>
            <a:ext cx="4811713" cy="1611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80574-82D4-4C18-9BB4-69BBCFB07CAE}" type="datetimeFigureOut">
              <a:rPr lang="nl-NL" smtClean="0"/>
              <a:t>29-06-2021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3CECE5-23D6-4F7F-8ED8-3FB334D03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3425" y="28060650"/>
            <a:ext cx="7216775" cy="1611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7219D3-4945-4C5B-A397-5B95BB40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01888" y="28060650"/>
            <a:ext cx="4811712" cy="1611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A19C-35C8-4D28-A66C-9BAD521983BA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5FA6FDB-29FD-4ED8-89DF-312C309BF1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284" y="2047"/>
            <a:ext cx="21379056" cy="30271118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3597E9D-6D18-4C43-9E16-F76897533924}"/>
              </a:ext>
            </a:extLst>
          </p:cNvPr>
          <p:cNvCxnSpPr>
            <a:cxnSpLocks/>
          </p:cNvCxnSpPr>
          <p:nvPr userDrawn="1"/>
        </p:nvCxnSpPr>
        <p:spPr>
          <a:xfrm>
            <a:off x="10691812" y="9680566"/>
            <a:ext cx="0" cy="160919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23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20A4D556-BE93-4B4C-83D8-FED765C31E8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284" y="2047"/>
            <a:ext cx="21379056" cy="30271118"/>
          </a:xfrm>
          <a:prstGeom prst="rect">
            <a:avLst/>
          </a:prstGeom>
        </p:spPr>
      </p:pic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4C8F38F0-2B88-4659-8EA9-8EBA16529A3D}"/>
              </a:ext>
            </a:extLst>
          </p:cNvPr>
          <p:cNvCxnSpPr>
            <a:cxnSpLocks/>
          </p:cNvCxnSpPr>
          <p:nvPr userDrawn="1"/>
        </p:nvCxnSpPr>
        <p:spPr>
          <a:xfrm>
            <a:off x="10691812" y="9680566"/>
            <a:ext cx="0" cy="16091967"/>
          </a:xfrm>
          <a:prstGeom prst="line">
            <a:avLst/>
          </a:prstGeom>
          <a:ln w="12700">
            <a:solidFill>
              <a:srgbClr val="678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84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07B93E9E-58F3-7D48-8785-2FDED56AED5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95361" y="6979901"/>
            <a:ext cx="14312367" cy="394911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Main finding goes here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plain English.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6C611023-FF2D-6C4A-85ED-E6A3B267E48D}"/>
              </a:ext>
            </a:extLst>
          </p:cNvPr>
          <p:cNvSpPr txBox="1"/>
          <p:nvPr/>
        </p:nvSpPr>
        <p:spPr>
          <a:xfrm>
            <a:off x="995362" y="4591423"/>
            <a:ext cx="11996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Author1, author2, author3, Author4, etc.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BBC06BE-6DD3-5441-97AA-B05CE1C19F6F}"/>
              </a:ext>
            </a:extLst>
          </p:cNvPr>
          <p:cNvSpPr txBox="1"/>
          <p:nvPr/>
        </p:nvSpPr>
        <p:spPr>
          <a:xfrm>
            <a:off x="995362" y="6274171"/>
            <a:ext cx="7996238" cy="64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youremail@email.com (OPTIONAL)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39229-6C61-E341-99AD-93F8D7A1EC0C}"/>
              </a:ext>
            </a:extLst>
          </p:cNvPr>
          <p:cNvSpPr txBox="1"/>
          <p:nvPr/>
        </p:nvSpPr>
        <p:spPr>
          <a:xfrm>
            <a:off x="995362" y="2826741"/>
            <a:ext cx="19392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Please place your title here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34ABF85F-4BC9-1340-89D0-00DA42F51F6B}"/>
              </a:ext>
            </a:extLst>
          </p:cNvPr>
          <p:cNvSpPr txBox="1"/>
          <p:nvPr/>
        </p:nvSpPr>
        <p:spPr>
          <a:xfrm>
            <a:off x="995362" y="9686696"/>
            <a:ext cx="9148839" cy="1185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background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 essay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Study type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Statistical analyses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Laboratory techniques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Only essential results.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Consider small graph or table with results.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Any details only in the right side bar.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SUMMARY/CONCLUSION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does the main finding imply?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778916A4-BF0D-FD4E-98CD-AF3FB98FF60D}"/>
              </a:ext>
            </a:extLst>
          </p:cNvPr>
          <p:cNvSpPr txBox="1"/>
          <p:nvPr/>
        </p:nvSpPr>
        <p:spPr>
          <a:xfrm>
            <a:off x="11986609" y="9680566"/>
            <a:ext cx="840165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Correlation 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List limitations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Acknowledge funders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D4019A1-EAE4-854D-981B-48A2128F901A}"/>
              </a:ext>
            </a:extLst>
          </p:cNvPr>
          <p:cNvSpPr txBox="1"/>
          <p:nvPr/>
        </p:nvSpPr>
        <p:spPr>
          <a:xfrm>
            <a:off x="1029228" y="5529104"/>
            <a:ext cx="7996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719D2F23-D6B4-EE41-AC1B-2906AE6993D5}"/>
              </a:ext>
            </a:extLst>
          </p:cNvPr>
          <p:cNvSpPr/>
          <p:nvPr/>
        </p:nvSpPr>
        <p:spPr>
          <a:xfrm>
            <a:off x="16367760" y="3171897"/>
            <a:ext cx="4020502" cy="31022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YOUR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3942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>
            <a:extLst>
              <a:ext uri="{FF2B5EF4-FFF2-40B4-BE49-F238E27FC236}">
                <a16:creationId xmlns:a16="http://schemas.microsoft.com/office/drawing/2014/main" id="{174EB506-12BB-4737-9F7E-3000D37D2014}"/>
              </a:ext>
            </a:extLst>
          </p:cNvPr>
          <p:cNvSpPr txBox="1">
            <a:spLocks/>
          </p:cNvSpPr>
          <p:nvPr/>
        </p:nvSpPr>
        <p:spPr>
          <a:xfrm>
            <a:off x="995361" y="6979901"/>
            <a:ext cx="14312367" cy="3949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499D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Main finding goes here</a:t>
            </a:r>
            <a:r>
              <a:rPr lang="en-US" dirty="0">
                <a:solidFill>
                  <a:srgbClr val="0499D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plain English.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84F77DF3-F858-486B-8DB2-E3C7BD432590}"/>
              </a:ext>
            </a:extLst>
          </p:cNvPr>
          <p:cNvSpPr txBox="1"/>
          <p:nvPr/>
        </p:nvSpPr>
        <p:spPr>
          <a:xfrm>
            <a:off x="995362" y="4591423"/>
            <a:ext cx="11996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Author1, author2, author3, Author4, etc.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1ACE5A5-1784-4340-80F7-2F44D173D73C}"/>
              </a:ext>
            </a:extLst>
          </p:cNvPr>
          <p:cNvSpPr txBox="1"/>
          <p:nvPr/>
        </p:nvSpPr>
        <p:spPr>
          <a:xfrm>
            <a:off x="995362" y="6274171"/>
            <a:ext cx="7996238" cy="64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youremail@email.com (OPTIONAL)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4E7E6E9C-CE6A-4011-8AD0-20394DED0248}"/>
              </a:ext>
            </a:extLst>
          </p:cNvPr>
          <p:cNvSpPr txBox="1"/>
          <p:nvPr/>
        </p:nvSpPr>
        <p:spPr>
          <a:xfrm>
            <a:off x="995362" y="2826741"/>
            <a:ext cx="19392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Please place your title here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7DA9D4B5-DC71-43C6-B780-E180CA1FA459}"/>
              </a:ext>
            </a:extLst>
          </p:cNvPr>
          <p:cNvSpPr txBox="1"/>
          <p:nvPr/>
        </p:nvSpPr>
        <p:spPr>
          <a:xfrm>
            <a:off x="995362" y="9686696"/>
            <a:ext cx="9148839" cy="1185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background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 essay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Study type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Statistical analyses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Laboratory techniques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Only essential results.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Consider small graph or table with results.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Any details only in the right side bar.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SUMMARY/CONCLUSION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does the main finding imply?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4A456C0A-6381-490F-B0E7-40E26267A54A}"/>
              </a:ext>
            </a:extLst>
          </p:cNvPr>
          <p:cNvSpPr txBox="1"/>
          <p:nvPr/>
        </p:nvSpPr>
        <p:spPr>
          <a:xfrm>
            <a:off x="11986609" y="9680566"/>
            <a:ext cx="840165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Correlation 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List limitations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Acknowledge funders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1DA4BAB-5108-4736-8903-A784D17D7203}"/>
              </a:ext>
            </a:extLst>
          </p:cNvPr>
          <p:cNvSpPr txBox="1"/>
          <p:nvPr/>
        </p:nvSpPr>
        <p:spPr>
          <a:xfrm>
            <a:off x="1029228" y="5529104"/>
            <a:ext cx="7996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71B31404-7250-F444-9849-23C94A72BDE9}"/>
              </a:ext>
            </a:extLst>
          </p:cNvPr>
          <p:cNvSpPr/>
          <p:nvPr/>
        </p:nvSpPr>
        <p:spPr>
          <a:xfrm>
            <a:off x="16367760" y="3171897"/>
            <a:ext cx="4020502" cy="31022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YOUR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441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>
            <a:extLst>
              <a:ext uri="{FF2B5EF4-FFF2-40B4-BE49-F238E27FC236}">
                <a16:creationId xmlns:a16="http://schemas.microsoft.com/office/drawing/2014/main" id="{070D8230-2344-479F-9B73-B0119AE2D759}"/>
              </a:ext>
            </a:extLst>
          </p:cNvPr>
          <p:cNvSpPr txBox="1">
            <a:spLocks/>
          </p:cNvSpPr>
          <p:nvPr/>
        </p:nvSpPr>
        <p:spPr>
          <a:xfrm>
            <a:off x="995361" y="6979901"/>
            <a:ext cx="14312367" cy="3949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6C9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Main finding goes here</a:t>
            </a:r>
            <a:r>
              <a:rPr lang="en-US" dirty="0">
                <a:solidFill>
                  <a:srgbClr val="F6C9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plain English.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38181295-1133-4075-A98E-CF00A9E31DBC}"/>
              </a:ext>
            </a:extLst>
          </p:cNvPr>
          <p:cNvSpPr txBox="1"/>
          <p:nvPr/>
        </p:nvSpPr>
        <p:spPr>
          <a:xfrm>
            <a:off x="995362" y="4591423"/>
            <a:ext cx="11996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Author1, author2, author3, Author4, etc.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5DB38AC-F84B-4DC1-9CE0-2F7A338B86EF}"/>
              </a:ext>
            </a:extLst>
          </p:cNvPr>
          <p:cNvSpPr txBox="1"/>
          <p:nvPr/>
        </p:nvSpPr>
        <p:spPr>
          <a:xfrm>
            <a:off x="995362" y="6274171"/>
            <a:ext cx="7996238" cy="64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youremail@email.com (OPTIONAL)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AED6FDBA-5D9E-4806-A6E9-4F49FDE028BA}"/>
              </a:ext>
            </a:extLst>
          </p:cNvPr>
          <p:cNvSpPr txBox="1"/>
          <p:nvPr/>
        </p:nvSpPr>
        <p:spPr>
          <a:xfrm>
            <a:off x="995362" y="2826741"/>
            <a:ext cx="19392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Please place your title here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E6C1A05F-2D27-4070-8363-D24F7C6FFD2F}"/>
              </a:ext>
            </a:extLst>
          </p:cNvPr>
          <p:cNvSpPr txBox="1"/>
          <p:nvPr/>
        </p:nvSpPr>
        <p:spPr>
          <a:xfrm>
            <a:off x="995362" y="9686696"/>
            <a:ext cx="9148839" cy="1185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background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 essay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Study type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Statistical analyses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Laboratory techniques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Only essential results.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Consider small graph or table with results.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Any details only in the right side bar.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SUMMARY/CONCLUSION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does the main finding imply?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8B46019B-3F78-44D1-8F15-0C97FDB9E59A}"/>
              </a:ext>
            </a:extLst>
          </p:cNvPr>
          <p:cNvSpPr txBox="1"/>
          <p:nvPr/>
        </p:nvSpPr>
        <p:spPr>
          <a:xfrm>
            <a:off x="11986609" y="9680566"/>
            <a:ext cx="840165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Correlation 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List limitations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Acknowledge funders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05FD1B0-B019-473A-A463-F2A80C3511F3}"/>
              </a:ext>
            </a:extLst>
          </p:cNvPr>
          <p:cNvSpPr txBox="1"/>
          <p:nvPr/>
        </p:nvSpPr>
        <p:spPr>
          <a:xfrm>
            <a:off x="1029228" y="5529104"/>
            <a:ext cx="7996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5FB6681D-9AC9-6A44-91B0-2831777957DE}"/>
              </a:ext>
            </a:extLst>
          </p:cNvPr>
          <p:cNvSpPr/>
          <p:nvPr/>
        </p:nvSpPr>
        <p:spPr>
          <a:xfrm>
            <a:off x="16367760" y="3171897"/>
            <a:ext cx="4020502" cy="31022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YOUR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7010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>
            <a:extLst>
              <a:ext uri="{FF2B5EF4-FFF2-40B4-BE49-F238E27FC236}">
                <a16:creationId xmlns:a16="http://schemas.microsoft.com/office/drawing/2014/main" id="{51E5D93C-135C-4653-A342-5486154D896C}"/>
              </a:ext>
            </a:extLst>
          </p:cNvPr>
          <p:cNvSpPr txBox="1">
            <a:spLocks/>
          </p:cNvSpPr>
          <p:nvPr/>
        </p:nvSpPr>
        <p:spPr>
          <a:xfrm>
            <a:off x="995361" y="6979901"/>
            <a:ext cx="14312367" cy="394911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67823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Main finding goes here</a:t>
            </a:r>
            <a:r>
              <a:rPr lang="en-US" dirty="0">
                <a:solidFill>
                  <a:srgbClr val="67823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plain English.</a:t>
            </a:r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0193E6B2-6121-43A6-93EE-3A8579BCDECF}"/>
              </a:ext>
            </a:extLst>
          </p:cNvPr>
          <p:cNvSpPr txBox="1"/>
          <p:nvPr/>
        </p:nvSpPr>
        <p:spPr>
          <a:xfrm>
            <a:off x="995362" y="4591423"/>
            <a:ext cx="11996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Author1, author2, author3, Author4, etc.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45E6CF3-CF36-48D5-B6F9-6F9802389175}"/>
              </a:ext>
            </a:extLst>
          </p:cNvPr>
          <p:cNvSpPr txBox="1"/>
          <p:nvPr/>
        </p:nvSpPr>
        <p:spPr>
          <a:xfrm>
            <a:off x="995362" y="6274171"/>
            <a:ext cx="7996238" cy="64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youremail@email.com (OPTIONAL)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BBD996BA-8247-4228-BDA3-EB4E9864B7A7}"/>
              </a:ext>
            </a:extLst>
          </p:cNvPr>
          <p:cNvSpPr txBox="1"/>
          <p:nvPr/>
        </p:nvSpPr>
        <p:spPr>
          <a:xfrm>
            <a:off x="995362" y="2826741"/>
            <a:ext cx="19392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Please place your title here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BDE8DDE1-B386-4EC5-B5B8-DAB9165AD341}"/>
              </a:ext>
            </a:extLst>
          </p:cNvPr>
          <p:cNvSpPr txBox="1"/>
          <p:nvPr/>
        </p:nvSpPr>
        <p:spPr>
          <a:xfrm>
            <a:off x="995362" y="9686696"/>
            <a:ext cx="9148839" cy="1185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background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 essay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Study type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Statistical analyses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Laboratory techniques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Only essential results.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Consider small graph or table with results.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Any details only in the right side bar.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SUMMARY/CONCLUSION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does the main finding imply?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B9688E14-0D8B-42B5-BDCC-AEA13E004DD0}"/>
              </a:ext>
            </a:extLst>
          </p:cNvPr>
          <p:cNvSpPr txBox="1"/>
          <p:nvPr/>
        </p:nvSpPr>
        <p:spPr>
          <a:xfrm>
            <a:off x="11986609" y="9680566"/>
            <a:ext cx="840165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Correlation 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List limitations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Acknowledge funders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2CDF4BE-5FD1-4D40-8045-F2531A9F4801}"/>
              </a:ext>
            </a:extLst>
          </p:cNvPr>
          <p:cNvSpPr txBox="1"/>
          <p:nvPr/>
        </p:nvSpPr>
        <p:spPr>
          <a:xfrm>
            <a:off x="1029228" y="5529104"/>
            <a:ext cx="7996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4EB7146E-340F-2842-9ADD-38DDD97D9225}"/>
              </a:ext>
            </a:extLst>
          </p:cNvPr>
          <p:cNvSpPr/>
          <p:nvPr/>
        </p:nvSpPr>
        <p:spPr>
          <a:xfrm>
            <a:off x="16367760" y="3171897"/>
            <a:ext cx="4020502" cy="31022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YOUR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9450027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A9DD2CBC90444AA5AA3150C8A3E3A5" ma:contentTypeVersion="12" ma:contentTypeDescription="Create a new document." ma:contentTypeScope="" ma:versionID="8a75609f9fc0ed29cc1a1b93be97a41f">
  <xsd:schema xmlns:xsd="http://www.w3.org/2001/XMLSchema" xmlns:xs="http://www.w3.org/2001/XMLSchema" xmlns:p="http://schemas.microsoft.com/office/2006/metadata/properties" xmlns:ns2="64594459-9109-4db3-b938-c8d89775095c" xmlns:ns3="8434d825-ce2c-43fd-910b-64c59b53c4a7" targetNamespace="http://schemas.microsoft.com/office/2006/metadata/properties" ma:root="true" ma:fieldsID="2e13386a4780cdebeab3f7b3675adb7b" ns2:_="" ns3:_="">
    <xsd:import namespace="64594459-9109-4db3-b938-c8d89775095c"/>
    <xsd:import namespace="8434d825-ce2c-43fd-910b-64c59b53c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94459-9109-4db3-b938-c8d8977509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4d825-ce2c-43fd-910b-64c59b53c4a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3B4D10-DCB1-4E32-8A0F-6A817206D292}"/>
</file>

<file path=customXml/itemProps2.xml><?xml version="1.0" encoding="utf-8"?>
<ds:datastoreItem xmlns:ds="http://schemas.openxmlformats.org/officeDocument/2006/customXml" ds:itemID="{302D3091-11C0-4ECC-9CC8-EEA2F7E381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5D0E9C-F5FF-46EE-B77F-213D4EAF0B4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675af1f-9c79-4a3d-9a2d-83d2128a86a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396</Words>
  <Application>Microsoft Macintosh PowerPoint</Application>
  <PresentationFormat>Aangepast</PresentationFormat>
  <Paragraphs>152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Aangepast ontwerp</vt:lpstr>
      <vt:lpstr>1_Aangepast ontwerp</vt:lpstr>
      <vt:lpstr>2_Aangepast ontwerp</vt:lpstr>
      <vt:lpstr>Main finding goes here, translated into plain English.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finding goes here, translated into plain English. Emphasize the important words.</dc:title>
  <dc:creator>Lies Godhelp</dc:creator>
  <cp:lastModifiedBy>Lies Godhelp</cp:lastModifiedBy>
  <cp:revision>13</cp:revision>
  <dcterms:created xsi:type="dcterms:W3CDTF">2019-06-17T08:53:41Z</dcterms:created>
  <dcterms:modified xsi:type="dcterms:W3CDTF">2021-06-29T14:00:37Z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0x0101000EA9DD2CBC90444AA5AA3150C8A3E3A5</vt:lpwstr>
  </property>
</Properties>
</file>